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060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860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2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333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980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195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441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894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803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848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479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F05BF-98F5-452B-B558-DBB8BCD470DC}" type="datetimeFigureOut">
              <a:rPr lang="es-CL" smtClean="0"/>
              <a:t>05-04-2020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50A1F-4323-4600-A442-1733911E7F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026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449" y="91129"/>
            <a:ext cx="5126137" cy="676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46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479" y="177105"/>
            <a:ext cx="5048518" cy="668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99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181" y="229145"/>
            <a:ext cx="3925217" cy="66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0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99" y="331287"/>
            <a:ext cx="4702581" cy="652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2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73" y="213847"/>
            <a:ext cx="5190185" cy="706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15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4" y="161894"/>
            <a:ext cx="4865650" cy="669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0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846" y="927279"/>
            <a:ext cx="6394522" cy="629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4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87" y="283335"/>
            <a:ext cx="5184147" cy="687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796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4" y="336258"/>
            <a:ext cx="4931981" cy="64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916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569" y="10891"/>
            <a:ext cx="5061397" cy="680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690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Colegio Maison de L´Enfance</dc:creator>
  <cp:lastModifiedBy>Colegio Maison de L´Enfance</cp:lastModifiedBy>
  <cp:revision>3</cp:revision>
  <dcterms:created xsi:type="dcterms:W3CDTF">2020-04-05T12:51:39Z</dcterms:created>
  <dcterms:modified xsi:type="dcterms:W3CDTF">2020-04-05T13:00:36Z</dcterms:modified>
</cp:coreProperties>
</file>